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8"/>
  </p:notesMasterIdLst>
  <p:handoutMasterIdLst>
    <p:handoutMasterId r:id="rId39"/>
  </p:handoutMasterIdLst>
  <p:sldIdLst>
    <p:sldId id="2142533079" r:id="rId33"/>
    <p:sldId id="2142533894" r:id="rId34"/>
    <p:sldId id="2142533896" r:id="rId35"/>
    <p:sldId id="2142533895" r:id="rId36"/>
    <p:sldId id="21425338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handoutMaster" Target="handoutMasters/handout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9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5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Artifact Management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7147A5-1576-5249-86FA-1AFEA77F67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3181A7-17D4-2640-81CA-941098E1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 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6920E-8E49-BF4D-8A2B-BC8CDF7D8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12CCBF-56AA-1F4F-9B14-191A259D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C2CC55-E0C6-6747-AA7F-370E41488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EEF7D4-06DD-C447-A479-2E08EBC8A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Artifact Management tool supports the Continuous Integration process in two ways: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the dependencies needed to build a Cloud Native application in a standard way (e.g. </a:t>
            </a:r>
            <a:r>
              <a:rPr lang="en-US" dirty="0" err="1"/>
              <a:t>npm</a:t>
            </a:r>
            <a:r>
              <a:rPr lang="en-US" dirty="0"/>
              <a:t>, maven)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Provides a place to store the resulting build artifacts upon successful completion (e.g. jars, helm charts)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Jfrog</a:t>
            </a:r>
            <a:r>
              <a:rPr lang="en-US" dirty="0"/>
              <a:t> Artifactory and </a:t>
            </a:r>
            <a:r>
              <a:rPr lang="en-US" dirty="0" err="1"/>
              <a:t>Sonatype</a:t>
            </a:r>
            <a:r>
              <a:rPr lang="en-US" dirty="0"/>
              <a:t> Nexus are popular open source Artifact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303569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F1849B-E29F-0D48-AD3D-D383B710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E4A4B-8421-7249-9EA1-78BF2F2899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6A132-DDAC-054E-8F0A-F433CD11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BBDC4F-EF8F-BF46-8035-841EE4426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61A444-5AA4-BC44-9092-47AD6F538CDD}"/>
              </a:ext>
            </a:extLst>
          </p:cNvPr>
          <p:cNvSpPr/>
          <p:nvPr/>
        </p:nvSpPr>
        <p:spPr>
          <a:xfrm>
            <a:off x="6566210" y="1402080"/>
            <a:ext cx="515558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The artifacts are often individual application components that can later be assembled into a full product.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An artifact repository manager is an integral part of a CI/CD solution, a companion to the pipeline. As the pipeline builds artifacts, they’re stored in the repositories.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CB0A0-9E10-5244-BFCD-612F7949ABF9}"/>
              </a:ext>
            </a:extLst>
          </p:cNvPr>
          <p:cNvSpPr/>
          <p:nvPr/>
        </p:nvSpPr>
        <p:spPr>
          <a:xfrm>
            <a:off x="304800" y="1402080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Artifactory manager often acts as the storage for package managers like Maven, </a:t>
            </a:r>
            <a:r>
              <a:rPr lang="en-US" sz="2200" dirty="0" err="1">
                <a:solidFill>
                  <a:schemeClr val="bg2"/>
                </a:solidFill>
              </a:rPr>
              <a:t>npm</a:t>
            </a:r>
            <a:r>
              <a:rPr lang="en-US" sz="2200" dirty="0">
                <a:solidFill>
                  <a:schemeClr val="bg2"/>
                </a:solidFill>
              </a:rPr>
              <a:t>, pip, helm.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An artifact repository manager hosts multiple binary repositories, like a database management system for artifacts.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/>
                </a:solidFill>
              </a:rPr>
              <a:t>The binary repository compliments the source code repository: the code from an SCM is the input to the build process, whereas a binary repository stores the output of the build process, often called artifacts.</a:t>
            </a:r>
          </a:p>
        </p:txBody>
      </p:sp>
    </p:spTree>
    <p:extLst>
      <p:ext uri="{BB962C8B-B14F-4D97-AF65-F5344CB8AC3E}">
        <p14:creationId xmlns:p14="http://schemas.microsoft.com/office/powerpoint/2010/main" val="138091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59076C-F889-2143-917B-7F957EA87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9DD99-A881-2943-81BA-71754457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Charts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5CD26-9C73-9E4C-9C70-3CEEC915C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473A1-12EA-9641-8525-FD90BE68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4F2E8-7A79-0B4B-B51F-A674EA746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7106BB-31EC-DB44-8A0E-E1C062E780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Helm is a package manager for Kubernetes that makes it easy to take applications and services that are highly repeatable and deploy them to a typical Kubernetes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Package managers automate the process of installing, configuring, upgrading, and removing computer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Helm chart defines several Kubernetes resources as a set. A default chart has a minimum of a deployment template and a service template.</a:t>
            </a:r>
          </a:p>
        </p:txBody>
      </p:sp>
    </p:spTree>
    <p:extLst>
      <p:ext uri="{BB962C8B-B14F-4D97-AF65-F5344CB8AC3E}">
        <p14:creationId xmlns:p14="http://schemas.microsoft.com/office/powerpoint/2010/main" val="50522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10322</TotalTime>
  <Words>316</Words>
  <Application>Microsoft Macintosh PowerPoint</Application>
  <PresentationFormat>Widescreen</PresentationFormat>
  <Paragraphs>26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5</vt:i4>
      </vt:variant>
    </vt:vector>
  </HeadingPairs>
  <TitlesOfParts>
    <vt:vector size="49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Artifact Management</vt:lpstr>
      <vt:lpstr>Artifact Management</vt:lpstr>
      <vt:lpstr>Artifactory</vt:lpstr>
      <vt:lpstr>Helm Charts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136</cp:revision>
  <dcterms:created xsi:type="dcterms:W3CDTF">2020-09-30T22:08:54Z</dcterms:created>
  <dcterms:modified xsi:type="dcterms:W3CDTF">2021-10-26T11:15:25Z</dcterms:modified>
</cp:coreProperties>
</file>